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61" r:id="rId8"/>
    <p:sldId id="262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A4CD"/>
    <a:srgbClr val="029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2"/>
    <p:restoredTop sz="96327"/>
  </p:normalViewPr>
  <p:slideViewPr>
    <p:cSldViewPr snapToGrid="0">
      <p:cViewPr>
        <p:scale>
          <a:sx n="86" d="100"/>
          <a:sy n="86" d="100"/>
        </p:scale>
        <p:origin x="2144" y="1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0E8D3-B57E-F0F8-64DC-FE35E069A7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762891-9676-A3E3-1202-E3FE79BAF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D63FF-05F9-C537-0CE7-3E5390CA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067CB-C04F-A7EE-749E-F96EE6516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31A37-69A8-135D-4F2E-DD79295B0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9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F91AF-47AA-0DBF-51C5-B99E01EA7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1BACB6-A202-6F2A-6702-22136883C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A3E92-27A0-98F1-AFB0-B9F53C48D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B0336-2F42-127F-D1E5-96012D03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21A16-CF91-3D8B-DDB3-0681197F9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FB43A3-DC29-2163-64AA-CCDB6671BF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C8915-DEE1-9E83-6527-C72582D99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C75EC-2B54-84D9-AFB2-F2156030B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4FAEA-9832-5A1F-21D5-410463DFF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3733A-E745-5C77-346F-3EE4343B2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01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33AD3-943E-435F-21A4-A1E5D1DBE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B9567-6E3F-55B9-7171-DF6DAA8C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711DF-0970-2018-3CD1-7D4B1ECDF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991E1-7014-C2B5-7F37-867FE4E6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6E838-2A4F-4C4B-163C-5CE33C096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CE5E-A935-8AAA-FABF-465F9972B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D3C51-CBB2-1EE4-A422-B8C8B23C3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0A5DE-1A6F-F895-10D9-7CA10EDB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96E80-7CF2-2211-24FF-E38127ADA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222C9-FF98-2CC7-1D6B-818215C9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5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70D89-A0E2-AC23-612B-29D6980D4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42293-3718-FAAB-039A-88852ACE5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6B9C2-8331-EE16-9DD4-58D4AB4E6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55A9F-A256-2076-1A51-2B67FF8A1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7F3B6-BFD9-E540-4607-322BA43C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B5EC85-A3E1-832D-7BEE-6899F3712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821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5562-DB07-66F5-4B3D-977237FD3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8D04D1-A953-85CA-A2AC-1B25CC383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B1351-1C97-7622-FCC4-2ED7BAC6D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99AF1-D080-82BA-022D-45E4EE5F8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AC401F-58BA-448A-C193-996B70B785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087DB2-5F0C-85C1-B720-4E93CA745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397105-5A6D-FA6F-EAD6-E34AE32CE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908CC9-635A-6A3E-BC19-E573C2892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671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216A2-710B-E36E-F768-6BF288B12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F038C-2B5C-BD96-F6EF-04C8726AC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EBAF1-4292-208D-6AA7-9FC775AB3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7E550-4CDA-1910-7DA0-E3526FE0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79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9AD9F2-94F8-860D-FDC1-54E611F40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B79A68-F4D5-D422-50C6-D3B93057B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D0CC5B-6AFB-6A6B-2D2F-5F4180FB6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3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4DEB0-7140-7429-88B0-E25F76569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099BE-4E44-C56F-8431-3226EC7A6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3CC09A-6549-9819-D69C-EEBA49A8A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06BB55-5697-5B65-A6CD-768AF5395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837A2-E906-79EA-B246-75C868C9E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D82BE-AE00-DE39-20A2-F5C5EE74B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6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FD281-32F5-B253-B730-F6D57EC01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E2C031-8005-DAC2-16C6-8305ACDF2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EF14D-D222-B9E5-90D9-2B157F9B3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1A7EE-E849-372D-1C36-DB485774A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5DA60-CF71-AA35-324E-FDC40E1F3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A5149-44D9-C124-3138-8A012B608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1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and white background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A35A4444-BE8B-6149-F087-468FD3DB24F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EF1FD1-843C-C991-AA96-111E69500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D1C7C-19AC-61C8-2D6F-222996DDB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130E6-C4BC-BEEF-F6F1-5EB46665A7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86EC1-DAAC-8548-9482-32E22C0F21A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ACF3C-BB40-36AD-5B9A-7A5146D64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B3A29-9A72-9DE2-6424-E78C78887C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A5C5A-C4AD-024C-B07D-E927776FAE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45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een and white background with blue and green waves&#10;&#10;Description automatically generated">
            <a:extLst>
              <a:ext uri="{FF2B5EF4-FFF2-40B4-BE49-F238E27FC236}">
                <a16:creationId xmlns:a16="http://schemas.microsoft.com/office/drawing/2014/main" id="{E5747C73-5B26-AE71-7FA5-D2D341312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383207C7-0549-4C5D-7271-C5632258F39E}"/>
              </a:ext>
            </a:extLst>
          </p:cNvPr>
          <p:cNvSpPr txBox="1"/>
          <p:nvPr/>
        </p:nvSpPr>
        <p:spPr>
          <a:xfrm>
            <a:off x="828805" y="2408751"/>
            <a:ext cx="10534389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29A71"/>
                </a:solidFill>
                <a:effectLst/>
                <a:uLnTx/>
                <a:uFillTx/>
                <a:latin typeface="Poppins Medium Bold"/>
                <a:ea typeface="+mn-ea"/>
                <a:cs typeface="+mn-cs"/>
              </a:rPr>
              <a:t>Session Title</a:t>
            </a: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29A71"/>
              </a:solidFill>
              <a:effectLst/>
              <a:uLnTx/>
              <a:uFillTx/>
              <a:latin typeface="Poppins Medium Bold"/>
              <a:ea typeface="+mn-ea"/>
              <a:cs typeface="+mn-cs"/>
            </a:endParaRPr>
          </a:p>
        </p:txBody>
      </p:sp>
      <p:sp>
        <p:nvSpPr>
          <p:cNvPr id="5" name="TextBox 8">
            <a:extLst>
              <a:ext uri="{FF2B5EF4-FFF2-40B4-BE49-F238E27FC236}">
                <a16:creationId xmlns:a16="http://schemas.microsoft.com/office/drawing/2014/main" id="{F14F0625-177F-AD97-1F93-0EA34D9FC247}"/>
              </a:ext>
            </a:extLst>
          </p:cNvPr>
          <p:cNvSpPr txBox="1"/>
          <p:nvPr/>
        </p:nvSpPr>
        <p:spPr>
          <a:xfrm>
            <a:off x="828805" y="3762968"/>
            <a:ext cx="10221238" cy="11810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9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61A4CD"/>
                </a:solidFill>
                <a:effectLst/>
                <a:uLnTx/>
                <a:uFillTx/>
                <a:latin typeface="Poppins Light"/>
                <a:ea typeface="+mn-ea"/>
                <a:cs typeface="+mn-cs"/>
              </a:rPr>
              <a:t>Speaker Name</a:t>
            </a:r>
          </a:p>
          <a:p>
            <a:pPr marL="0" marR="0" lvl="0" indent="0" algn="ctr" defTabSz="914400" rtl="0" eaLnBrk="1" fontAlgn="auto" latinLnBrk="0" hangingPunct="1">
              <a:lnSpc>
                <a:spcPts val="29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61A4CD"/>
                </a:solidFill>
                <a:latin typeface="Poppins Light"/>
              </a:rPr>
              <a:t>Speaker Job Title </a:t>
            </a:r>
          </a:p>
          <a:p>
            <a:pPr marL="0" marR="0" lvl="0" indent="0" algn="ctr" defTabSz="914400" rtl="0" eaLnBrk="1" fontAlgn="auto" latinLnBrk="0" hangingPunct="1">
              <a:lnSpc>
                <a:spcPts val="29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61A4CD"/>
                </a:solidFill>
                <a:effectLst/>
                <a:uLnTx/>
                <a:uFillTx/>
                <a:latin typeface="Poppins Light"/>
                <a:ea typeface="+mn-ea"/>
                <a:cs typeface="+mn-cs"/>
              </a:rPr>
              <a:t>Speaker Company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61A4CD"/>
              </a:solidFill>
              <a:effectLst/>
              <a:uLnTx/>
              <a:uFillTx/>
              <a:latin typeface="Poppin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308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and white background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C6617FCC-8172-67CA-6294-D8942575E8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AE32D1-5E7F-BB44-8C7C-08AEC798BC8D}"/>
              </a:ext>
            </a:extLst>
          </p:cNvPr>
          <p:cNvSpPr txBox="1">
            <a:spLocks/>
          </p:cNvSpPr>
          <p:nvPr/>
        </p:nvSpPr>
        <p:spPr>
          <a:xfrm>
            <a:off x="653223" y="2121397"/>
            <a:ext cx="10290411" cy="42571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en-US" dirty="0">
                <a:latin typeface="Calibri"/>
              </a:rPr>
              <a:t>Please add the learning objectives you submitted at the beginning of your presentation.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1.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2.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3.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4.</a:t>
            </a:r>
            <a:endParaRPr lang="en-US" sz="24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781A64-2A96-8596-2CC0-A8807706172D}"/>
              </a:ext>
            </a:extLst>
          </p:cNvPr>
          <p:cNvSpPr txBox="1">
            <a:spLocks/>
          </p:cNvSpPr>
          <p:nvPr/>
        </p:nvSpPr>
        <p:spPr>
          <a:xfrm>
            <a:off x="1793663" y="1193432"/>
            <a:ext cx="8009530" cy="74884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Learning Objectives </a:t>
            </a:r>
          </a:p>
        </p:txBody>
      </p:sp>
    </p:spTree>
    <p:extLst>
      <p:ext uri="{BB962C8B-B14F-4D97-AF65-F5344CB8AC3E}">
        <p14:creationId xmlns:p14="http://schemas.microsoft.com/office/powerpoint/2010/main" val="3186317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white background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44597DC8-325B-7318-9F9A-9A9720D35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72F25C3-4C4E-F650-5BFC-2A91329D6435}"/>
              </a:ext>
            </a:extLst>
          </p:cNvPr>
          <p:cNvSpPr txBox="1"/>
          <p:nvPr/>
        </p:nvSpPr>
        <p:spPr>
          <a:xfrm>
            <a:off x="3231676" y="842166"/>
            <a:ext cx="57286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Disclaimer Slide</a:t>
            </a:r>
            <a:endParaRPr lang="en-US" sz="40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E4D72E0-8E98-06CA-28D6-01A1AB9521C2}"/>
              </a:ext>
            </a:extLst>
          </p:cNvPr>
          <p:cNvSpPr txBox="1">
            <a:spLocks/>
          </p:cNvSpPr>
          <p:nvPr/>
        </p:nvSpPr>
        <p:spPr>
          <a:xfrm>
            <a:off x="628650" y="1550052"/>
            <a:ext cx="10934700" cy="375789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Today’s presenter is currently employed by </a:t>
            </a:r>
            <a:r>
              <a:rPr lang="en-US" dirty="0">
                <a:highlight>
                  <a:srgbClr val="FFFF00"/>
                </a:highlight>
              </a:rPr>
              <a:t>XYZ Company</a:t>
            </a:r>
            <a:r>
              <a:rPr lang="en-US" dirty="0"/>
              <a:t>, which manufactures some of the technology referenced in this presentation.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>
                <a:highlight>
                  <a:srgbClr val="FFFF00"/>
                </a:highlight>
              </a:rPr>
              <a:t>(DELETE IF NOT EMPLOYEED BY MANUFACTURER)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2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8243F-C0B0-937D-FAFA-5CC8EA4D2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2514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 green and white background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006C54B8-180F-F38E-3D37-54852D9A39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10265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A041D-FFAA-3D6F-9DBB-2625D1AC8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769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 green and white background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3887117E-5FCB-2254-C3D8-589300BADC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779883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and white background with a white background&#10;&#10;Description automatically generated with medium confidence">
            <a:extLst>
              <a:ext uri="{FF2B5EF4-FFF2-40B4-BE49-F238E27FC236}">
                <a16:creationId xmlns:a16="http://schemas.microsoft.com/office/drawing/2014/main" id="{EB71EAFE-B8D2-0A6B-28E7-FBE40FB03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F7271F-28C8-F38B-B7BB-2B1716A0F56A}"/>
              </a:ext>
            </a:extLst>
          </p:cNvPr>
          <p:cNvSpPr txBox="1"/>
          <p:nvPr/>
        </p:nvSpPr>
        <p:spPr>
          <a:xfrm>
            <a:off x="2874693" y="1997839"/>
            <a:ext cx="64426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b="0" i="0" dirty="0">
                <a:solidFill>
                  <a:srgbClr val="131313"/>
                </a:solidFill>
                <a:effectLst/>
              </a:rPr>
              <a:t>Thank you for completing a session survey!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45996574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423834f-7fc7-4ce8-99ea-47728d323b72">
      <Terms xmlns="http://schemas.microsoft.com/office/infopath/2007/PartnerControls"/>
    </lcf76f155ced4ddcb4097134ff3c332f>
    <TaxCatchAll xmlns="0dda687d-dc03-44fc-a2a0-371c9d90a82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F35DD5324D4A41901A2FEA80E47C62" ma:contentTypeVersion="18" ma:contentTypeDescription="Create a new document." ma:contentTypeScope="" ma:versionID="55d0467c861cde56d911370c7b78a1b8">
  <xsd:schema xmlns:xsd="http://www.w3.org/2001/XMLSchema" xmlns:xs="http://www.w3.org/2001/XMLSchema" xmlns:p="http://schemas.microsoft.com/office/2006/metadata/properties" xmlns:ns2="1423834f-7fc7-4ce8-99ea-47728d323b72" xmlns:ns3="0dda687d-dc03-44fc-a2a0-371c9d90a821" targetNamespace="http://schemas.microsoft.com/office/2006/metadata/properties" ma:root="true" ma:fieldsID="12817096058a60be5ebfa67fb31a59c7" ns2:_="" ns3:_="">
    <xsd:import namespace="1423834f-7fc7-4ce8-99ea-47728d323b72"/>
    <xsd:import namespace="0dda687d-dc03-44fc-a2a0-371c9d90a8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23834f-7fc7-4ce8-99ea-47728d323b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da1ff4c-b053-4e9e-95de-6598dd1f88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da687d-dc03-44fc-a2a0-371c9d90a8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a6b69f4-e4af-45fe-b862-5b3023de3ec1}" ma:internalName="TaxCatchAll" ma:showField="CatchAllData" ma:web="0dda687d-dc03-44fc-a2a0-371c9d90a8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C1AE9D-CD6C-46D9-98EE-71B8160E4B88}">
  <ds:schemaRefs>
    <ds:schemaRef ds:uri="http://schemas.microsoft.com/office/2006/metadata/properties"/>
    <ds:schemaRef ds:uri="http://schemas.microsoft.com/office/infopath/2007/PartnerControls"/>
    <ds:schemaRef ds:uri="1423834f-7fc7-4ce8-99ea-47728d323b72"/>
    <ds:schemaRef ds:uri="0dda687d-dc03-44fc-a2a0-371c9d90a821"/>
  </ds:schemaRefs>
</ds:datastoreItem>
</file>

<file path=customXml/itemProps2.xml><?xml version="1.0" encoding="utf-8"?>
<ds:datastoreItem xmlns:ds="http://schemas.openxmlformats.org/officeDocument/2006/customXml" ds:itemID="{6DF6AB84-3DAA-4F7A-9A5D-15E74B23E4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E9834F-726D-4E79-9C5E-8DBB47C75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23834f-7fc7-4ce8-99ea-47728d323b72"/>
    <ds:schemaRef ds:uri="0dda687d-dc03-44fc-a2a0-371c9d90a8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71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Mafia Yang</dc:creator>
  <cp:lastModifiedBy>Morgan Johnsen</cp:lastModifiedBy>
  <cp:revision>17</cp:revision>
  <dcterms:created xsi:type="dcterms:W3CDTF">2023-12-06T19:25:07Z</dcterms:created>
  <dcterms:modified xsi:type="dcterms:W3CDTF">2025-01-16T16:47:38Z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0x010100A8F35DD5324D4A41901A2FEA80E47C62</vt:lpwstr>
  </property>
  <property fmtid="{D5CDD505-2E9C-101B-9397-08002B2CF9AE}" pid="3" name="MediaServiceImageTags">
    <vt:lpwstr/>
  </property>
</Properties>
</file>